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32"/>
  </p:notesMasterIdLst>
  <p:sldIdLst>
    <p:sldId id="260" r:id="rId3"/>
    <p:sldId id="262" r:id="rId4"/>
    <p:sldId id="333" r:id="rId5"/>
    <p:sldId id="261" r:id="rId6"/>
    <p:sldId id="334" r:id="rId7"/>
    <p:sldId id="362" r:id="rId8"/>
    <p:sldId id="335" r:id="rId9"/>
    <p:sldId id="338" r:id="rId10"/>
    <p:sldId id="339" r:id="rId11"/>
    <p:sldId id="340" r:id="rId12"/>
    <p:sldId id="341" r:id="rId13"/>
    <p:sldId id="344" r:id="rId14"/>
    <p:sldId id="346" r:id="rId15"/>
    <p:sldId id="336" r:id="rId16"/>
    <p:sldId id="347" r:id="rId17"/>
    <p:sldId id="348" r:id="rId18"/>
    <p:sldId id="349" r:id="rId19"/>
    <p:sldId id="343" r:id="rId20"/>
    <p:sldId id="323" r:id="rId21"/>
    <p:sldId id="351" r:id="rId22"/>
    <p:sldId id="353" r:id="rId23"/>
    <p:sldId id="352" r:id="rId24"/>
    <p:sldId id="354" r:id="rId25"/>
    <p:sldId id="355" r:id="rId26"/>
    <p:sldId id="356" r:id="rId27"/>
    <p:sldId id="357" r:id="rId28"/>
    <p:sldId id="358" r:id="rId29"/>
    <p:sldId id="360" r:id="rId30"/>
    <p:sldId id="295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FFD5"/>
    <a:srgbClr val="5A94AC"/>
    <a:srgbClr val="274C5D"/>
    <a:srgbClr val="83434A"/>
    <a:srgbClr val="3FB393"/>
    <a:srgbClr val="7D5346"/>
    <a:srgbClr val="E47632"/>
    <a:srgbClr val="D8985E"/>
    <a:srgbClr val="E0A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1" autoAdjust="0"/>
    <p:restoredTop sz="95018" autoAdjust="0"/>
  </p:normalViewPr>
  <p:slideViewPr>
    <p:cSldViewPr snapToGrid="0">
      <p:cViewPr varScale="1">
        <p:scale>
          <a:sx n="67" d="100"/>
          <a:sy n="67" d="100"/>
        </p:scale>
        <p:origin x="-120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931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400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658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429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MỤC</a:t>
            </a:r>
            <a:r>
              <a:rPr lang="en-US" baseline="0" dirty="0"/>
              <a:t> GHI CHÚ Ở ĐÂY NÈ CHỊ LOAN NGHEN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848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14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68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840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492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066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986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208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52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7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796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6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11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1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8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41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4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8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1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94312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20662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65759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66470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7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6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18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emf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35.png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38.png"/><Relationship Id="rId3" Type="http://schemas.openxmlformats.org/officeDocument/2006/relationships/tags" Target="../tags/tag5.xml"/><Relationship Id="rId7" Type="http://schemas.openxmlformats.org/officeDocument/2006/relationships/image" Target="../media/image20.png"/><Relationship Id="rId12" Type="http://schemas.openxmlformats.org/officeDocument/2006/relationships/image" Target="../media/image37.png"/><Relationship Id="rId2" Type="http://schemas.openxmlformats.org/officeDocument/2006/relationships/tags" Target="../tags/tag4.xml"/><Relationship Id="rId16" Type="http://schemas.openxmlformats.org/officeDocument/2006/relationships/image" Target="../media/image40.jpeg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39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emf"/><Relationship Id="rId12" Type="http://schemas.openxmlformats.org/officeDocument/2006/relationships/image" Target="../media/image41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11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4.xml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11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5.xml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2.xml"/><Relationship Id="rId7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16.xml"/><Relationship Id="rId11" Type="http://schemas.microsoft.com/office/2007/relationships/hdphoto" Target="../media/hdphoto9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tags" Target="../tags/tag13.xml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5.png"/><Relationship Id="rId3" Type="http://schemas.openxmlformats.org/officeDocument/2006/relationships/audio" Target="../media/media1.mp3"/><Relationship Id="rId7" Type="http://schemas.openxmlformats.org/officeDocument/2006/relationships/image" Target="../media/image21.emf"/><Relationship Id="rId12" Type="http://schemas.microsoft.com/office/2007/relationships/hdphoto" Target="../media/hdphoto9.wdp"/><Relationship Id="rId2" Type="http://schemas.microsoft.com/office/2007/relationships/media" Target="../media/media1.mp3"/><Relationship Id="rId1" Type="http://schemas.openxmlformats.org/officeDocument/2006/relationships/tags" Target="../tags/tag14.xml"/><Relationship Id="rId6" Type="http://schemas.openxmlformats.org/officeDocument/2006/relationships/image" Target="../media/image44.pn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17.xml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6.png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6.emf"/><Relationship Id="rId5" Type="http://schemas.openxmlformats.org/officeDocument/2006/relationships/image" Target="../media/image26.png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6.emf"/><Relationship Id="rId5" Type="http://schemas.openxmlformats.org/officeDocument/2006/relationships/image" Target="../media/image21.emf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9.png"/><Relationship Id="rId5" Type="http://schemas.openxmlformats.org/officeDocument/2006/relationships/image" Target="../media/image26.png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3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874850" y="2945571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930528" y="1801368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344912" y="1027588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70"/>
          <a:stretch/>
        </p:blipFill>
        <p:spPr>
          <a:xfrm>
            <a:off x="2498871" y="1649455"/>
            <a:ext cx="7338795" cy="1976662"/>
          </a:xfrm>
          <a:prstGeom prst="rect">
            <a:avLst/>
          </a:prstGeom>
        </p:spPr>
      </p:pic>
      <p:sp>
        <p:nvSpPr>
          <p:cNvPr id="19" name="Google Shape;487;p33"/>
          <p:cNvSpPr txBox="1">
            <a:spLocks/>
          </p:cNvSpPr>
          <p:nvPr/>
        </p:nvSpPr>
        <p:spPr>
          <a:xfrm>
            <a:off x="2159083" y="916585"/>
            <a:ext cx="8097227" cy="763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Tư, </a:t>
            </a:r>
            <a:r>
              <a:rPr lang="en-US" sz="4000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4000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38471" r="5799" b="1"/>
          <a:stretch/>
        </p:blipFill>
        <p:spPr>
          <a:xfrm>
            <a:off x="4477092" y="577590"/>
            <a:ext cx="3028608" cy="69469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0441" y="53128"/>
            <a:ext cx="44005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1200" dirty="0" err="1">
                <a:solidFill>
                  <a:srgbClr val="E4365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kern="1200" dirty="0">
                <a:solidFill>
                  <a:srgbClr val="E436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E4365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kern="1200" dirty="0">
                <a:solidFill>
                  <a:srgbClr val="E436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E4365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kern="1200" dirty="0">
                <a:solidFill>
                  <a:srgbClr val="E436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E4365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kern="1200" dirty="0">
                <a:solidFill>
                  <a:srgbClr val="E436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E4365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200" b="1" kern="1200" dirty="0">
              <a:solidFill>
                <a:srgbClr val="E436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0" y="37158"/>
            <a:ext cx="511318" cy="5113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5659" y="1542396"/>
            <a:ext cx="11593441" cy="4191654"/>
            <a:chOff x="286608" y="1352136"/>
            <a:chExt cx="11593441" cy="3976626"/>
          </a:xfrm>
        </p:grpSpPr>
        <p:sp>
          <p:nvSpPr>
            <p:cNvPr id="13" name="Rounded Rectangle 12"/>
            <p:cNvSpPr/>
            <p:nvPr/>
          </p:nvSpPr>
          <p:spPr>
            <a:xfrm>
              <a:off x="950527" y="1352136"/>
              <a:ext cx="10929522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srgbClr val="FFFFFF"/>
                </a:solidFill>
                <a:latin typeface="等线"/>
              </a:endParaRPr>
            </a:p>
          </p:txBody>
        </p:sp>
        <p:sp>
          <p:nvSpPr>
            <p:cNvPr id="14" name="Teardrop 13"/>
            <p:cNvSpPr/>
            <p:nvPr/>
          </p:nvSpPr>
          <p:spPr>
            <a:xfrm>
              <a:off x="286608" y="1352136"/>
              <a:ext cx="469229" cy="4454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41832" y="1542396"/>
            <a:ext cx="108323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mõm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6863137" y="2053292"/>
            <a:ext cx="2928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80510" y="2544968"/>
            <a:ext cx="18766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9791272" y="2548595"/>
            <a:ext cx="11892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1083191" y="3043129"/>
            <a:ext cx="7466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10308352" y="3050431"/>
            <a:ext cx="13322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46271" y="5710062"/>
            <a:ext cx="9474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mõm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896601" y="5748338"/>
            <a:ext cx="79915" cy="492841"/>
          </a:xfrm>
          <a:prstGeom prst="line">
            <a:avLst/>
          </a:pr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941832" y="6296685"/>
            <a:ext cx="10832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863137" y="6313877"/>
            <a:ext cx="79915" cy="492841"/>
          </a:xfrm>
          <a:prstGeom prst="line">
            <a:avLst/>
          </a:pr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958144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38471" r="5799" b="1"/>
          <a:stretch/>
        </p:blipFill>
        <p:spPr>
          <a:xfrm>
            <a:off x="4438992" y="862867"/>
            <a:ext cx="3028608" cy="6946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46081" y="1910836"/>
            <a:ext cx="10402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3600" dirty="0"/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1318" y="1676044"/>
            <a:ext cx="11207752" cy="2097929"/>
            <a:chOff x="286608" y="1352134"/>
            <a:chExt cx="11207752" cy="2485771"/>
          </a:xfrm>
        </p:grpSpPr>
        <p:sp>
          <p:nvSpPr>
            <p:cNvPr id="7" name="Rounded Rectangle 6"/>
            <p:cNvSpPr/>
            <p:nvPr/>
          </p:nvSpPr>
          <p:spPr>
            <a:xfrm>
              <a:off x="950527" y="1352134"/>
              <a:ext cx="10543833" cy="2485771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srgbClr val="FFFFFF"/>
                </a:solidFill>
                <a:latin typeface="等线"/>
              </a:endParaRPr>
            </a:p>
          </p:txBody>
        </p:sp>
        <p:sp>
          <p:nvSpPr>
            <p:cNvPr id="8" name="Teardrop 7"/>
            <p:cNvSpPr/>
            <p:nvPr/>
          </p:nvSpPr>
          <p:spPr>
            <a:xfrm>
              <a:off x="286608" y="1352136"/>
              <a:ext cx="469229" cy="445491"/>
            </a:xfrm>
            <a:prstGeom prst="teardrop">
              <a:avLst/>
            </a:prstGeom>
            <a:solidFill>
              <a:srgbClr val="F7943D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04989" y="428"/>
            <a:ext cx="44005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1200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kern="1200" dirty="0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kern="1200" dirty="0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kern="1200" dirty="0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kern="1200" dirty="0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200" b="1" kern="1200" dirty="0">
              <a:solidFill>
                <a:srgbClr val="E436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345" y="-35189"/>
            <a:ext cx="584775" cy="729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847215" y="2490602"/>
            <a:ext cx="24344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60245" y="2447060"/>
            <a:ext cx="1217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11318" y="4089929"/>
            <a:ext cx="11207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327280" y="4186722"/>
            <a:ext cx="79915" cy="492841"/>
          </a:xfrm>
          <a:prstGeom prst="line">
            <a:avLst/>
          </a:pr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8655510" y="4186721"/>
            <a:ext cx="79915" cy="492841"/>
          </a:xfrm>
          <a:prstGeom prst="line">
            <a:avLst/>
          </a:pr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 flipV="1">
            <a:off x="11691324" y="4186720"/>
            <a:ext cx="79915" cy="492841"/>
          </a:xfrm>
          <a:prstGeom prst="line">
            <a:avLst/>
          </a:pr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</a:ln>
          <a:effectLst/>
        </p:spPr>
      </p:cxnSp>
      <p:grpSp>
        <p:nvGrpSpPr>
          <p:cNvPr id="16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22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3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563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29941" y="241866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0876" y="569875"/>
            <a:ext cx="5917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lớp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0927" y="1421739"/>
            <a:ext cx="3600345" cy="665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1992853" cy="665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295" y="3429000"/>
            <a:ext cx="2044149" cy="665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4515061"/>
            <a:ext cx="3839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Ngắt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nghỉ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626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972424" y="180449"/>
            <a:ext cx="33661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61346"/>
            <a:ext cx="7710250" cy="544444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860854" y="1556954"/>
            <a:ext cx="505295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nào em chưa </a:t>
            </a:r>
            <a:r>
              <a:rPr lang="pt-BR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nghĩa </a:t>
            </a:r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pt-BR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98" y="3716575"/>
            <a:ext cx="1836990" cy="1836990"/>
          </a:xfrm>
          <a:prstGeom prst="rect">
            <a:avLst/>
          </a:prstGeom>
        </p:spPr>
      </p:pic>
      <p:pic>
        <p:nvPicPr>
          <p:cNvPr id="14" name="图片 2" descr="2">
            <a:extLst>
              <a:ext uri="{FF2B5EF4-FFF2-40B4-BE49-F238E27FC236}">
                <a16:creationId xmlns:a16="http://schemas.microsoft.com/office/drawing/2014/main" xmlns="" id="{C4F891E6-B598-4A51-9810-71A8EB90A5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31" y="760157"/>
            <a:ext cx="3018884" cy="28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829544" y="223313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15" name="图片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22" y="251889"/>
            <a:ext cx="980316" cy="481960"/>
          </a:xfrm>
          <a:prstGeom prst="rect">
            <a:avLst/>
          </a:prstGeom>
        </p:spPr>
      </p:pic>
      <p:pic>
        <p:nvPicPr>
          <p:cNvPr id="16" name="图片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502" y="4916406"/>
            <a:ext cx="980316" cy="4819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939201"/>
            <a:ext cx="3808116" cy="1549400"/>
            <a:chOff x="-121940" y="1041401"/>
            <a:chExt cx="3808116" cy="1549400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34372" y="1489542"/>
              <a:ext cx="2916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m</a:t>
              </a:r>
              <a:r>
                <a:rPr lang="en-US" altLang="zh-CN" sz="36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ột 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gang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tay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Heo đất Hình ảnh | Định dạng hình ảnh PNG 400222631| vn.lovepik.co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9184" r="11294" b="13552"/>
          <a:stretch/>
        </p:blipFill>
        <p:spPr bwMode="auto">
          <a:xfrm>
            <a:off x="4138535" y="1041401"/>
            <a:ext cx="1779752" cy="16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Ước lượng và đo độ dài - Học trực tuyến OLM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06" b="17620"/>
          <a:stretch/>
        </p:blipFill>
        <p:spPr bwMode="auto">
          <a:xfrm>
            <a:off x="4138535" y="300597"/>
            <a:ext cx="1602192" cy="101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-17585" y="2425851"/>
            <a:ext cx="3808116" cy="1902136"/>
            <a:chOff x="-121940" y="1041401"/>
            <a:chExt cx="3808116" cy="1549400"/>
          </a:xfrm>
        </p:grpSpPr>
        <p:pic>
          <p:nvPicPr>
            <p:cNvPr id="23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62040" y="1299038"/>
              <a:ext cx="2240155" cy="977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altLang="zh-CN" sz="36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</a:t>
              </a:r>
              <a:r>
                <a:rPr lang="en-US" altLang="zh-CN" sz="3600" b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éo </a:t>
              </a:r>
              <a:r>
                <a:rPr lang="en-US" altLang="zh-CN" sz="36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tròn</a:t>
              </a:r>
              <a:r>
                <a:rPr lang="en-US" altLang="zh-CN" sz="36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trùng</a:t>
              </a:r>
              <a:r>
                <a:rPr lang="en-US" altLang="zh-CN" sz="36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trục</a:t>
              </a:r>
              <a:endParaRPr lang="zh-CN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790530" y="2932934"/>
            <a:ext cx="606399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Dáng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vẻ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to,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tròn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mũm</a:t>
            </a:r>
            <a:r>
              <a:rPr lang="en-US" altLang="zh-CN" sz="4000" b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mĩm.</a:t>
            </a:r>
            <a:endParaRPr lang="zh-CN" altLang="en-US" sz="40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15642" y="4313128"/>
            <a:ext cx="3808116" cy="1902136"/>
            <a:chOff x="-115642" y="1051382"/>
            <a:chExt cx="3808116" cy="1549400"/>
          </a:xfrm>
        </p:grpSpPr>
        <p:pic>
          <p:nvPicPr>
            <p:cNvPr id="30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15642" y="1051382"/>
              <a:ext cx="3808116" cy="154940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45784" y="1551489"/>
              <a:ext cx="2481376" cy="526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x</a:t>
              </a:r>
              <a:r>
                <a:rPr lang="en-US" altLang="zh-CN" sz="3600" b="1" smtClean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anh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lá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mạ</a:t>
              </a:r>
              <a:endPara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686177" y="4544502"/>
            <a:ext cx="559825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Màu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xanh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như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màu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lá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cây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lúa</a:t>
            </a:r>
            <a:r>
              <a:rPr lang="en-US" altLang="zh-CN" sz="4000" b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non. </a:t>
            </a:r>
            <a:endParaRPr lang="zh-CN" altLang="en-US" sz="40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30" name="Picture 6" descr="Cây Mạ Non • Sài Gòn Hoa - Cây Lúa Non Để Bà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273" y="3579996"/>
            <a:ext cx="2939268" cy="24912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263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95584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36118" y="5920577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15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22" y="251889"/>
            <a:ext cx="980316" cy="481960"/>
          </a:xfrm>
          <a:prstGeom prst="rect">
            <a:avLst/>
          </a:prstGeom>
        </p:spPr>
      </p:pic>
      <p:pic>
        <p:nvPicPr>
          <p:cNvPr id="16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352" y="4916406"/>
            <a:ext cx="980316" cy="4819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910" y="1041401"/>
            <a:ext cx="3199555" cy="1549400"/>
            <a:chOff x="-121940" y="1041401"/>
            <a:chExt cx="3808116" cy="1549400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47053" y="1402718"/>
              <a:ext cx="29166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mõm</a:t>
              </a:r>
              <a:endPara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401465" y="1053357"/>
            <a:ext cx="768435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Miệng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dáng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nhô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ra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một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loài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thú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 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9715" y="3915253"/>
            <a:ext cx="3199555" cy="1549400"/>
            <a:chOff x="275270" y="1080894"/>
            <a:chExt cx="3808116" cy="1549400"/>
          </a:xfrm>
        </p:grpSpPr>
        <p:pic>
          <p:nvPicPr>
            <p:cNvPr id="30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275270" y="1080894"/>
              <a:ext cx="3808116" cy="154940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902696" y="1487489"/>
              <a:ext cx="224015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altLang="zh-CN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dũi</a:t>
              </a:r>
              <a:endParaRPr lang="zh-CN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538775" y="4212876"/>
            <a:ext cx="848105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Hành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động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thọc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mõm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xuống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rồi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đẩy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ngược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lên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thức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ăn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nền : động vật, thiên nhiên, Gỗ, Miệng, Mũi, hàng rào, Con vật, Hồng,  da, Mõm, đứa trẻ, ngón tay, Chân, con lợn, Động vật có vú, cơ thể con người,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57" y="2378019"/>
            <a:ext cx="2721950" cy="17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ống chó Corgi và những điều bạn cần biết - Blog yêu chó cảnh-Giao lưu  chia sẻ kinh nghiệm chăn nuôi chó m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94" y="2376796"/>
            <a:ext cx="2509371" cy="167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8101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95584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36118" y="5920577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15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22" y="251889"/>
            <a:ext cx="980316" cy="481960"/>
          </a:xfrm>
          <a:prstGeom prst="rect">
            <a:avLst/>
          </a:prstGeom>
        </p:spPr>
      </p:pic>
      <p:pic>
        <p:nvPicPr>
          <p:cNvPr id="16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352" y="4916406"/>
            <a:ext cx="980316" cy="4819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910" y="1041401"/>
            <a:ext cx="3199555" cy="1549400"/>
            <a:chOff x="-121940" y="1041401"/>
            <a:chExt cx="3808116" cy="1549400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64783" y="1421432"/>
              <a:ext cx="29166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altLang="zh-CN" sz="4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4000" b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ấy </a:t>
              </a:r>
              <a:r>
                <a:rPr lang="en-US" altLang="zh-CN" sz="4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may</a:t>
              </a:r>
              <a:endParaRPr lang="zh-CN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538775" y="1325938"/>
            <a:ext cx="814128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Làm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mình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điều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tốt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lành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bằng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một</a:t>
            </a:r>
            <a:r>
              <a:rPr lang="en-US" altLang="zh-CN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hoạt</a:t>
            </a:r>
            <a:r>
              <a:rPr lang="en-US" altLang="zh-CN" sz="4000" b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động.</a:t>
            </a:r>
            <a:endParaRPr lang="zh-CN" altLang="en-US" sz="40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1910" y="2972065"/>
            <a:ext cx="3199555" cy="1549400"/>
            <a:chOff x="-115642" y="1081128"/>
            <a:chExt cx="3808116" cy="1549400"/>
          </a:xfrm>
        </p:grpSpPr>
        <p:pic>
          <p:nvPicPr>
            <p:cNvPr id="30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15642" y="1081128"/>
              <a:ext cx="3808116" cy="154940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71081" y="1489929"/>
              <a:ext cx="27956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altLang="zh-CN" sz="4000" b="1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4000" b="1" smtClean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iết </a:t>
              </a:r>
              <a:r>
                <a:rPr lang="en-US" altLang="zh-CN" sz="4000" b="1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kiệm</a:t>
              </a:r>
              <a:endParaRPr lang="zh-CN" altLang="en-US" sz="40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427915" y="3284889"/>
            <a:ext cx="865975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Sử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dụng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tiền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một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cách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đúng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mức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không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phí</a:t>
            </a:r>
            <a:r>
              <a:rPr lang="en-US" altLang="zh-CN" sz="4000" b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phạm.</a:t>
            </a:r>
            <a:endParaRPr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5432" y="39954"/>
            <a:ext cx="336614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4380" y="36887"/>
            <a:ext cx="648064" cy="648064"/>
          </a:xfrm>
          <a:prstGeom prst="rect">
            <a:avLst/>
          </a:prstGeom>
        </p:spPr>
      </p:pic>
      <p:grpSp>
        <p:nvGrpSpPr>
          <p:cNvPr id="5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827831"/>
            <a:ext cx="587835" cy="671691"/>
            <a:chOff x="1836100" y="2332000"/>
            <a:chExt cx="1572829" cy="820060"/>
          </a:xfrm>
        </p:grpSpPr>
        <p:sp>
          <p:nvSpPr>
            <p:cNvPr id="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8" name="文本框 12"/>
            <p:cNvSpPr txBox="1"/>
            <p:nvPr/>
          </p:nvSpPr>
          <p:spPr>
            <a:xfrm>
              <a:off x="2222348" y="2332000"/>
              <a:ext cx="756774" cy="7474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+mj-lt"/>
                  <a:ea typeface="方正静蕾简体" panose="02000000000000000000" pitchFamily="2" charset="-122"/>
                </a:rPr>
                <a:t>1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661088" y="734780"/>
            <a:ext cx="9762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Chọn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chiếc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lá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từ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chỉ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đặc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điểm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phù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hợp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từng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bộ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phận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84239" y="1721833"/>
            <a:ext cx="1723633" cy="1419279"/>
            <a:chOff x="987552" y="827959"/>
            <a:chExt cx="2612855" cy="21514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955916" y="1663033"/>
              <a:ext cx="1581440" cy="979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54999" y="1731184"/>
            <a:ext cx="1723633" cy="1419279"/>
            <a:chOff x="987552" y="827959"/>
            <a:chExt cx="2612855" cy="21514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806255" y="1612760"/>
              <a:ext cx="1739842" cy="979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78159" y="1706178"/>
            <a:ext cx="1723633" cy="1419279"/>
            <a:chOff x="987552" y="827959"/>
            <a:chExt cx="2612855" cy="21514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52573" y="1667765"/>
              <a:ext cx="1908826" cy="979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55599" y="1721418"/>
            <a:ext cx="1723633" cy="1419279"/>
            <a:chOff x="987552" y="827959"/>
            <a:chExt cx="2612855" cy="215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620466" y="1627564"/>
              <a:ext cx="1933736" cy="979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bụng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27957" y="3228945"/>
            <a:ext cx="1673087" cy="1158768"/>
            <a:chOff x="1827957" y="3228945"/>
            <a:chExt cx="1673087" cy="1158768"/>
          </a:xfrm>
        </p:grpSpPr>
        <p:pic>
          <p:nvPicPr>
            <p:cNvPr id="3076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034168" y="3485162"/>
              <a:ext cx="913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phệ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03365" y="3199102"/>
            <a:ext cx="2433049" cy="1209235"/>
            <a:chOff x="1633591" y="3178478"/>
            <a:chExt cx="1867453" cy="1209235"/>
          </a:xfrm>
        </p:grpSpPr>
        <p:pic>
          <p:nvPicPr>
            <p:cNvPr id="27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633591" y="3178478"/>
              <a:ext cx="16450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lay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láy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00086" y="3218752"/>
            <a:ext cx="1945271" cy="1200329"/>
            <a:chOff x="1827957" y="3218752"/>
            <a:chExt cx="1673087" cy="1200329"/>
          </a:xfrm>
        </p:grpSpPr>
        <p:pic>
          <p:nvPicPr>
            <p:cNvPr id="30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827957" y="3218752"/>
              <a:ext cx="12932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712837" y="3102435"/>
            <a:ext cx="2777955" cy="1285278"/>
            <a:chOff x="1628604" y="3217001"/>
            <a:chExt cx="1951254" cy="1170712"/>
          </a:xfrm>
        </p:grpSpPr>
        <p:pic>
          <p:nvPicPr>
            <p:cNvPr id="33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6" y="3228945"/>
              <a:ext cx="1751902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1628604" y="3217001"/>
              <a:ext cx="1782966" cy="109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4414229"/>
            <a:ext cx="587835" cy="733599"/>
            <a:chOff x="1836100" y="2332000"/>
            <a:chExt cx="1572829" cy="895643"/>
          </a:xfrm>
        </p:grpSpPr>
        <p:sp>
          <p:nvSpPr>
            <p:cNvPr id="3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+mj-lt"/>
                  <a:ea typeface="方正静蕾简体" panose="02000000000000000000" pitchFamily="2" charset="-122"/>
                </a:rPr>
                <a:t>2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715970" y="4464792"/>
            <a:ext cx="8928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Mẹ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mua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nhỏ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làm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41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5193463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+mj-lt"/>
                  <a:ea typeface="方正静蕾简体" panose="02000000000000000000" pitchFamily="2" charset="-122"/>
                </a:rPr>
                <a:t>3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70" y="5244026"/>
            <a:ext cx="9174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nhỏ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muốn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điều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nuôi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46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5938356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+mj-lt"/>
                  <a:ea typeface="方正静蕾简体" panose="02000000000000000000" pitchFamily="2" charset="-122"/>
                </a:rPr>
                <a:t>4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27951" y="5988919"/>
            <a:ext cx="8309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nuôi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Vì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sao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2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9" grpId="0"/>
      <p:bldP spid="45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222043" y="2367732"/>
            <a:ext cx="2280880" cy="452657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817884" y="4734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42875" y="127387"/>
            <a:ext cx="674298" cy="674298"/>
          </a:xfrm>
          <a:prstGeom prst="rect">
            <a:avLst/>
          </a:prstGeom>
        </p:spPr>
      </p:pic>
      <p:grpSp>
        <p:nvGrpSpPr>
          <p:cNvPr id="42" name="PA_库_组合 5"/>
          <p:cNvGrpSpPr/>
          <p:nvPr>
            <p:custDataLst>
              <p:tags r:id="rId1"/>
            </p:custDataLst>
          </p:nvPr>
        </p:nvGrpSpPr>
        <p:grpSpPr>
          <a:xfrm>
            <a:off x="706488" y="1294281"/>
            <a:ext cx="587835" cy="671691"/>
            <a:chOff x="1836100" y="2332000"/>
            <a:chExt cx="1572829" cy="820060"/>
          </a:xfrm>
        </p:grpSpPr>
        <p:sp>
          <p:nvSpPr>
            <p:cNvPr id="4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5" name="文本框 12"/>
            <p:cNvSpPr txBox="1"/>
            <p:nvPr/>
          </p:nvSpPr>
          <p:spPr>
            <a:xfrm>
              <a:off x="2222348" y="2332000"/>
              <a:ext cx="756774" cy="7474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+mj-lt"/>
                  <a:ea typeface="方正静蕾简体" panose="02000000000000000000" pitchFamily="2" charset="-122"/>
                </a:rPr>
                <a:t>1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467409" y="1148887"/>
            <a:ext cx="9762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Chọn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chiếc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lá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từ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chỉ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đặc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điểm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phù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hợp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từng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bộ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phận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17005" y="2100030"/>
            <a:ext cx="1723633" cy="1419279"/>
            <a:chOff x="987552" y="827959"/>
            <a:chExt cx="2612855" cy="215148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939866" y="1553155"/>
              <a:ext cx="1660541" cy="979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093603" y="2067391"/>
            <a:ext cx="1723633" cy="1419279"/>
            <a:chOff x="987552" y="827959"/>
            <a:chExt cx="2612855" cy="215148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786295" y="1553155"/>
              <a:ext cx="1814112" cy="979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742904" y="2095984"/>
            <a:ext cx="1723633" cy="1419279"/>
            <a:chOff x="987552" y="827959"/>
            <a:chExt cx="2612855" cy="215148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603292" y="1537778"/>
              <a:ext cx="1880319" cy="979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348546" y="2080476"/>
            <a:ext cx="1723633" cy="1419279"/>
            <a:chOff x="987552" y="827959"/>
            <a:chExt cx="2612855" cy="215148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694994" y="1553155"/>
              <a:ext cx="1859209" cy="979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bụng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58697" y="4577827"/>
            <a:ext cx="1673087" cy="1158768"/>
            <a:chOff x="1827957" y="3228945"/>
            <a:chExt cx="1673087" cy="1158768"/>
          </a:xfrm>
        </p:grpSpPr>
        <p:pic>
          <p:nvPicPr>
            <p:cNvPr id="60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/>
            <p:cNvSpPr txBox="1"/>
            <p:nvPr/>
          </p:nvSpPr>
          <p:spPr>
            <a:xfrm>
              <a:off x="2005477" y="3505786"/>
              <a:ext cx="913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phệ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966753" y="4523718"/>
            <a:ext cx="2113417" cy="1233501"/>
            <a:chOff x="1683896" y="3154212"/>
            <a:chExt cx="1817148" cy="1233501"/>
          </a:xfrm>
        </p:grpSpPr>
        <p:pic>
          <p:nvPicPr>
            <p:cNvPr id="63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1683896" y="3154212"/>
              <a:ext cx="15813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lay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láy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530826" y="4568293"/>
            <a:ext cx="1673087" cy="1200329"/>
            <a:chOff x="1827957" y="3219411"/>
            <a:chExt cx="1673087" cy="1200329"/>
          </a:xfrm>
        </p:grpSpPr>
        <p:pic>
          <p:nvPicPr>
            <p:cNvPr id="66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1827957" y="3219411"/>
              <a:ext cx="12932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357970" y="4456436"/>
            <a:ext cx="2742274" cy="1355962"/>
            <a:chOff x="1711787" y="3228945"/>
            <a:chExt cx="1868071" cy="1158768"/>
          </a:xfrm>
        </p:grpSpPr>
        <p:pic>
          <p:nvPicPr>
            <p:cNvPr id="69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6" y="3228945"/>
              <a:ext cx="1751902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1711787" y="3241855"/>
              <a:ext cx="1629022" cy="1025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2" name="59c3c5f0472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38090" y="-1104491"/>
            <a:ext cx="609600" cy="609600"/>
          </a:xfrm>
          <a:prstGeom prst="rect">
            <a:avLst/>
          </a:prstGeom>
        </p:spPr>
      </p:pic>
      <p:pic>
        <p:nvPicPr>
          <p:cNvPr id="73" name="59c3c5f0472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59083" y="-1105455"/>
            <a:ext cx="609600" cy="609600"/>
          </a:xfrm>
          <a:prstGeom prst="rect">
            <a:avLst/>
          </a:prstGeom>
        </p:spPr>
      </p:pic>
      <p:pic>
        <p:nvPicPr>
          <p:cNvPr id="74" name="59c3c5f0472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80076" y="-1072915"/>
            <a:ext cx="609600" cy="609600"/>
          </a:xfrm>
          <a:prstGeom prst="rect">
            <a:avLst/>
          </a:prstGeom>
        </p:spPr>
      </p:pic>
      <p:pic>
        <p:nvPicPr>
          <p:cNvPr id="75" name="59c3c5f0472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3445" y="-1150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22031 -0.216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6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20209 -0.213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-1067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76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1862 -0.2138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-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7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60964 -0.2115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82" y="-1057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5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60611" y="3061021"/>
            <a:ext cx="1975104" cy="298538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100000" l="238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65" y="0"/>
            <a:ext cx="780836" cy="789595"/>
          </a:xfrm>
          <a:prstGeom prst="rect">
            <a:avLst/>
          </a:prstGeom>
        </p:spPr>
      </p:pic>
      <p:sp>
        <p:nvSpPr>
          <p:cNvPr id="13" name="Google Shape;487;p33"/>
          <p:cNvSpPr txBox="1">
            <a:spLocks/>
          </p:cNvSpPr>
          <p:nvPr/>
        </p:nvSpPr>
        <p:spPr>
          <a:xfrm>
            <a:off x="775330" y="-19156"/>
            <a:ext cx="9697572" cy="1559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vi-VN" sz="4400" b="1" dirty="0">
              <a:solidFill>
                <a:srgbClr val="F15A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64957" y="1402757"/>
            <a:ext cx="2612855" cy="2151485"/>
            <a:chOff x="1146505" y="833197"/>
            <a:chExt cx="2612855" cy="21514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1146505" y="833197"/>
              <a:ext cx="2612855" cy="215148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122523" y="1623794"/>
              <a:ext cx="13846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22731" y="1314329"/>
            <a:ext cx="2612855" cy="2151485"/>
            <a:chOff x="987552" y="827959"/>
            <a:chExt cx="2612855" cy="215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04099" y="1659264"/>
              <a:ext cx="13846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915302" y="1292540"/>
            <a:ext cx="2612855" cy="2151485"/>
            <a:chOff x="987552" y="827959"/>
            <a:chExt cx="2612855" cy="215148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440027" y="1668031"/>
              <a:ext cx="664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97093" y="2921409"/>
            <a:ext cx="3853355" cy="3750843"/>
            <a:chOff x="7656474" y="831396"/>
            <a:chExt cx="3689350" cy="3132450"/>
          </a:xfrm>
        </p:grpSpPr>
        <p:pic>
          <p:nvPicPr>
            <p:cNvPr id="26" name="图片 2" descr="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27" name="Rounded Rectangle 26"/>
            <p:cNvSpPr/>
            <p:nvPr/>
          </p:nvSpPr>
          <p:spPr>
            <a:xfrm>
              <a:off x="8200808" y="2876145"/>
              <a:ext cx="260068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sẻ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0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167351" y="-12476"/>
            <a:ext cx="12024649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828838" y="5861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95004" y="127386"/>
            <a:ext cx="622169" cy="622169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95546" y="649016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+mj-lt"/>
                  <a:ea typeface="方正静蕾简体" panose="02000000000000000000" pitchFamily="2" charset="-122"/>
                </a:rPr>
                <a:t>2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65383" y="681188"/>
            <a:ext cx="9762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Mẹ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mua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con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nhỏ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làm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endParaRPr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255659" y="1542396"/>
            <a:ext cx="11593441" cy="4191654"/>
            <a:chOff x="286608" y="1352136"/>
            <a:chExt cx="11593441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950527" y="1352136"/>
              <a:ext cx="10929522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srgbClr val="FFFFFF"/>
                </a:solidFill>
                <a:latin typeface="等线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286608" y="1352136"/>
              <a:ext cx="469229" cy="4454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r>
                <a:rPr lang="en-US" sz="2800" dirty="0">
                  <a:latin typeface="Arial" panose="020B0604020202020204" pitchFamily="34" charset="0"/>
                </a:rPr>
                <a:t>2</a:t>
              </a:r>
              <a:endParaRPr lang="en-US" sz="2800" kern="1200" dirty="0">
                <a:latin typeface="Arial" panose="020B0604020202020204" pitchFamily="34" charset="0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095546" y="1542396"/>
            <a:ext cx="1056305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mõm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just">
              <a:spcAft>
                <a:spcPts val="120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Rồi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   Mẹ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91928" y="3964481"/>
            <a:ext cx="6304135" cy="584775"/>
          </a:xfrm>
          <a:prstGeom prst="rect">
            <a:avLst/>
          </a:prstGeom>
          <a:solidFill>
            <a:srgbClr val="FFFFD5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853463" y="4606675"/>
            <a:ext cx="6938845" cy="584775"/>
          </a:xfrm>
          <a:prstGeom prst="rect">
            <a:avLst/>
          </a:prstGeom>
          <a:solidFill>
            <a:srgbClr val="FFFFD5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may.</a:t>
            </a:r>
          </a:p>
        </p:txBody>
      </p:sp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" grpId="0" animBg="1"/>
      <p:bldP spid="8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718682" y="46876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+mj-lt"/>
                  <a:ea typeface="方正静蕾简体" panose="02000000000000000000" pitchFamily="2" charset="-122"/>
                </a:rPr>
                <a:t>2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56869" y="741617"/>
            <a:ext cx="9762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Mẹ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mua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con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nhỏ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làm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endParaRPr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"/>
          <p:cNvGrpSpPr/>
          <p:nvPr/>
        </p:nvGrpSpPr>
        <p:grpSpPr>
          <a:xfrm>
            <a:off x="1354129" y="1774794"/>
            <a:ext cx="9516654" cy="2747409"/>
            <a:chOff x="1354129" y="1774794"/>
            <a:chExt cx="9516654" cy="27474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xmlns="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0294" y="2047370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xmlns="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xmlns="" id="{A0FBA709-7ADA-4829-B5FC-963396AEC836}"/>
                </a:ext>
              </a:extLst>
            </p:cNvPr>
            <p:cNvSpPr txBox="1"/>
            <p:nvPr/>
          </p:nvSpPr>
          <p:spPr>
            <a:xfrm>
              <a:off x="2949618" y="2459504"/>
              <a:ext cx="691986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Mẹ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mua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con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lợn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đất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cho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nhỏ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nhỏ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dành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tiền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kiệm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. </a:t>
              </a:r>
              <a:endPara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小鹿犬拼音体" panose="02010601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255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-17584" y="-36361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40501" y="81792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53" name="PA_库_组合 5"/>
          <p:cNvGrpSpPr/>
          <p:nvPr>
            <p:custDataLst>
              <p:tags r:id="rId1"/>
            </p:custDataLst>
          </p:nvPr>
        </p:nvGrpSpPr>
        <p:grpSpPr>
          <a:xfrm>
            <a:off x="1307626" y="863153"/>
            <a:ext cx="587835" cy="733599"/>
            <a:chOff x="1836100" y="2332000"/>
            <a:chExt cx="1572829" cy="895643"/>
          </a:xfrm>
        </p:grpSpPr>
        <p:sp>
          <p:nvSpPr>
            <p:cNvPr id="54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5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+mj-lt"/>
                  <a:ea typeface="方正静蕾简体" panose="02000000000000000000" pitchFamily="2" charset="-122"/>
                </a:rPr>
                <a:t>3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039819" y="913716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nhỏ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muốn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điều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nuôi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40618" y="1893722"/>
            <a:ext cx="10402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3600" dirty="0"/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em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05855" y="1677981"/>
            <a:ext cx="11207752" cy="2184424"/>
            <a:chOff x="286608" y="1352135"/>
            <a:chExt cx="11207752" cy="2072364"/>
          </a:xfrm>
        </p:grpSpPr>
        <p:sp>
          <p:nvSpPr>
            <p:cNvPr id="60" name="Rounded Rectangle 59"/>
            <p:cNvSpPr/>
            <p:nvPr/>
          </p:nvSpPr>
          <p:spPr>
            <a:xfrm>
              <a:off x="950527" y="1352135"/>
              <a:ext cx="10543833" cy="2072364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srgbClr val="FFFFFF"/>
                </a:solidFill>
                <a:latin typeface="等线"/>
              </a:endParaRPr>
            </a:p>
          </p:txBody>
        </p:sp>
        <p:sp>
          <p:nvSpPr>
            <p:cNvPr id="61" name="Teardrop 60"/>
            <p:cNvSpPr/>
            <p:nvPr/>
          </p:nvSpPr>
          <p:spPr>
            <a:xfrm>
              <a:off x="286608" y="1352136"/>
              <a:ext cx="469229" cy="445491"/>
            </a:xfrm>
            <a:prstGeom prst="teardrop">
              <a:avLst/>
            </a:prstGeom>
            <a:solidFill>
              <a:srgbClr val="F7943D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r>
                <a:rPr lang="en-US" sz="2800" dirty="0">
                  <a:latin typeface="Arial" panose="020B0604020202020204" pitchFamily="34" charset="0"/>
                </a:rPr>
                <a:t>3</a:t>
              </a:r>
              <a:endParaRPr lang="en-US" sz="2800" kern="1200" dirty="0">
                <a:latin typeface="Arial" panose="020B0604020202020204" pitchFamily="34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3388461" y="2467962"/>
            <a:ext cx="7946916" cy="646331"/>
          </a:xfrm>
          <a:prstGeom prst="rect">
            <a:avLst/>
          </a:prstGeom>
          <a:solidFill>
            <a:srgbClr val="FFFFD5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40618" y="3061663"/>
            <a:ext cx="8353254" cy="646331"/>
          </a:xfrm>
          <a:prstGeom prst="rect">
            <a:avLst/>
          </a:prstGeom>
          <a:solidFill>
            <a:srgbClr val="FFFFD5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4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65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6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67" name="组合 1"/>
          <p:cNvGrpSpPr/>
          <p:nvPr/>
        </p:nvGrpSpPr>
        <p:grpSpPr>
          <a:xfrm>
            <a:off x="1734824" y="3761537"/>
            <a:ext cx="9392088" cy="2537617"/>
            <a:chOff x="1354129" y="1774794"/>
            <a:chExt cx="9513228" cy="2747409"/>
          </a:xfrm>
        </p:grpSpPr>
        <p:pic>
          <p:nvPicPr>
            <p:cNvPr id="68" name="图片 2">
              <a:extLst>
                <a:ext uri="{FF2B5EF4-FFF2-40B4-BE49-F238E27FC236}">
                  <a16:creationId xmlns:a16="http://schemas.microsoft.com/office/drawing/2014/main" xmlns="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69" name="图片 3">
              <a:extLst>
                <a:ext uri="{FF2B5EF4-FFF2-40B4-BE49-F238E27FC236}">
                  <a16:creationId xmlns:a16="http://schemas.microsoft.com/office/drawing/2014/main" xmlns="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70" name="文本框 4">
              <a:extLst>
                <a:ext uri="{FF2B5EF4-FFF2-40B4-BE49-F238E27FC236}">
                  <a16:creationId xmlns:a16="http://schemas.microsoft.com/office/drawing/2014/main" xmlns="" id="{A0FBA709-7ADA-4829-B5FC-963396AEC836}"/>
                </a:ext>
              </a:extLst>
            </p:cNvPr>
            <p:cNvSpPr txBox="1"/>
            <p:nvPr/>
          </p:nvSpPr>
          <p:spPr>
            <a:xfrm>
              <a:off x="2949618" y="2406016"/>
              <a:ext cx="6919861" cy="189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nhỏ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mong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muốn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nuôi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lợn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đất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sẽ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mua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cuốn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sách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yêu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thích</a:t>
              </a:r>
              <a:r>
                <a:rPr lang="en-US" altLang="zh-C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. </a:t>
              </a:r>
              <a:endPara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小鹿犬拼音体" panose="02010601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72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0643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2" grpId="0" animBg="1"/>
      <p:bldP spid="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848948" y="55294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18" name="PA_库_组合 5"/>
          <p:cNvGrpSpPr/>
          <p:nvPr>
            <p:custDataLst>
              <p:tags r:id="rId1"/>
            </p:custDataLst>
          </p:nvPr>
        </p:nvGrpSpPr>
        <p:grpSpPr>
          <a:xfrm>
            <a:off x="1300558" y="1155541"/>
            <a:ext cx="587835" cy="733599"/>
            <a:chOff x="1836100" y="2332000"/>
            <a:chExt cx="1572829" cy="895643"/>
          </a:xfrm>
        </p:grpSpPr>
        <p:sp>
          <p:nvSpPr>
            <p:cNvPr id="24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5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6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+mj-lt"/>
                  <a:ea typeface="方正静蕾简体" panose="02000000000000000000" pitchFamily="2" charset="-122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032752" y="1206104"/>
            <a:ext cx="8333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nuôi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Vì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sao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8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4967"/>
            <a:ext cx="3675430" cy="4248666"/>
          </a:xfrm>
          <a:prstGeom prst="rect">
            <a:avLst/>
          </a:prstGeom>
        </p:spPr>
      </p:pic>
      <p:pic>
        <p:nvPicPr>
          <p:cNvPr id="29" name="Picture 4" descr="Heo đất Hình ảnh | Định dạng hình ảnh PNG 400222631| vn.lovepik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9184" r="11294" b="13552"/>
          <a:stretch/>
        </p:blipFill>
        <p:spPr bwMode="auto">
          <a:xfrm>
            <a:off x="3182172" y="2196308"/>
            <a:ext cx="3180528" cy="288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725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9" name="组合 1"/>
          <p:cNvGrpSpPr/>
          <p:nvPr/>
        </p:nvGrpSpPr>
        <p:grpSpPr>
          <a:xfrm>
            <a:off x="1196871" y="1672320"/>
            <a:ext cx="9630246" cy="4010897"/>
            <a:chOff x="1237111" y="2030194"/>
            <a:chExt cx="9630246" cy="24920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xmlns="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xmlns="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xmlns="" id="{A0FBA709-7ADA-4829-B5FC-963396AEC836}"/>
                </a:ext>
              </a:extLst>
            </p:cNvPr>
            <p:cNvSpPr txBox="1"/>
            <p:nvPr/>
          </p:nvSpPr>
          <p:spPr>
            <a:xfrm>
              <a:off x="2964894" y="2599946"/>
              <a:ext cx="6827893" cy="1434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smtClean="0"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Qua </a:t>
              </a:r>
              <a:r>
                <a:rPr lang="en-US" altLang="zh-CN" sz="3600" b="1"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bài văn tả con lợn (heo) đất của nhân vật </a:t>
              </a:r>
              <a:r>
                <a:rPr lang="en-US" altLang="zh-CN" sz="3600" b="1"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bạn </a:t>
              </a:r>
              <a:r>
                <a:rPr lang="en-US" altLang="zh-CN" sz="3600" b="1" smtClean="0"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nhỏ,</a:t>
              </a:r>
              <a:r>
                <a:rPr lang="en-US" altLang="zh-CN" sz="36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khuyên em về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kiệm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tiền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sử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dụng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tiền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kiệm.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小鹿犬拼音体" panose="02010601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237111" y="2255339"/>
              <a:ext cx="1727783" cy="1874022"/>
            </a:xfrm>
            <a:prstGeom prst="rect">
              <a:avLst/>
            </a:prstGeom>
          </p:spPr>
        </p:pic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3039078" y="366660"/>
            <a:ext cx="560309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kern="1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zh-CN" altLang="en-US" sz="5400" b="1" kern="1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kern="1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zh-CN" altLang="en-US" sz="5400" b="1" kern="1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zh-CN" altLang="en-US" sz="5400" b="1" kern="12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9" name="组合 1"/>
          <p:cNvGrpSpPr/>
          <p:nvPr/>
        </p:nvGrpSpPr>
        <p:grpSpPr>
          <a:xfrm>
            <a:off x="1405122" y="2115073"/>
            <a:ext cx="9462235" cy="3515165"/>
            <a:chOff x="1405122" y="2030194"/>
            <a:chExt cx="9462235" cy="2462694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xmlns="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xmlns="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9963" y="3306237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xmlns="" id="{A0FBA709-7ADA-4829-B5FC-963396AEC836}"/>
                </a:ext>
              </a:extLst>
            </p:cNvPr>
            <p:cNvSpPr txBox="1"/>
            <p:nvPr/>
          </p:nvSpPr>
          <p:spPr>
            <a:xfrm>
              <a:off x="3011786" y="2364488"/>
              <a:ext cx="6556332" cy="1789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Wingdings" panose="05000000000000000000" pitchFamily="2" charset="2"/>
                <a:buChar char="ü"/>
              </a:pPr>
              <a:r>
                <a:rPr lang="en-US" altLang="zh-CN" sz="4000" b="1" dirty="0" err="1"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4000" b="1" dirty="0"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4000" b="1" dirty="0"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kiệm</a:t>
              </a:r>
              <a:r>
                <a:rPr lang="en-US" altLang="zh-CN" sz="4000" b="1" dirty="0"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tiền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bạc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điện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nước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gian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công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err="1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sức</a:t>
              </a:r>
              <a:r>
                <a:rPr lang="en-US" altLang="zh-CN" sz="40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, …</a:t>
              </a:r>
              <a:endPara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小鹿犬拼音体" panose="02010601030101010101" pitchFamily="2" charset="-122"/>
                <a:cs typeface="Times New Roman" panose="02020603050405020304" pitchFamily="18" charset="0"/>
              </a:endParaRPr>
            </a:p>
            <a:p>
              <a:pPr marL="457200" indent="-457200" algn="just">
                <a:buFont typeface="Wingdings" panose="05000000000000000000" pitchFamily="2" charset="2"/>
                <a:buChar char="ü"/>
              </a:pPr>
              <a:r>
                <a:rPr lang="en-US" altLang="zh-CN" sz="4000" b="1" dirty="0"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…</a:t>
              </a:r>
              <a:endParaRPr lang="zh-CN" altLang="en-US" sz="4000" b="1" dirty="0">
                <a:latin typeface="Times New Roman" panose="02020603050405020304" pitchFamily="18" charset="0"/>
                <a:ea typeface="小鹿犬拼音体" panose="02010601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405122" y="2218999"/>
              <a:ext cx="1727783" cy="1874022"/>
            </a:xfrm>
            <a:prstGeom prst="rect">
              <a:avLst/>
            </a:prstGeom>
          </p:spPr>
        </p:pic>
      </p:grpSp>
      <p:sp>
        <p:nvSpPr>
          <p:cNvPr id="13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3548609" y="463699"/>
            <a:ext cx="5718682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kern="1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zh-CN" altLang="en-US" sz="5400" b="1" kern="1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zh-CN" altLang="en-US" sz="5400" b="1" kern="1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zh-CN" altLang="en-US" sz="5400" b="1" kern="1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zh-CN" altLang="en-US" sz="5400" b="1" kern="12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91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  <p:pic>
        <p:nvPicPr>
          <p:cNvPr id="16" name="图片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75" y="1371246"/>
            <a:ext cx="1269867" cy="9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02" y="4800600"/>
            <a:ext cx="1859907" cy="914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7830" y="115669"/>
            <a:ext cx="31486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đọc lại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7417" y="145198"/>
            <a:ext cx="616802" cy="6168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046" y="929851"/>
            <a:ext cx="115378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 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tai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mõm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5959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71" y="5078826"/>
            <a:ext cx="1859907" cy="9144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-943419" y="411735"/>
            <a:ext cx="7798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zh-CN" alt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zh-CN" alt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zh-CN" alt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1268360" y="2732301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05551" y="1666576"/>
            <a:ext cx="3980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kern="1200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zh-CN" altLang="en-US" sz="4000" b="1" kern="1200" dirty="0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kern="1200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zh-CN" altLang="en-US" sz="4000" b="1" kern="1200" dirty="0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kern="1200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zh-CN" altLang="en-US" sz="4000" b="1" kern="1200" dirty="0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kern="1200" dirty="0" err="1">
                <a:solidFill>
                  <a:srgbClr val="FF1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zh-CN" altLang="en-US" sz="4000" b="1" kern="1200" dirty="0">
              <a:solidFill>
                <a:srgbClr val="FF15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884986" y="2662507"/>
            <a:ext cx="1992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zh-CN" altLang="en-US" sz="36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zh-CN" altLang="en-US" sz="36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360673" y="2778093"/>
            <a:ext cx="432000" cy="432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prstClr val="white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268360" y="3293738"/>
            <a:ext cx="3645680" cy="666462"/>
            <a:chOff x="1717199" y="4304197"/>
            <a:chExt cx="3645680" cy="666462"/>
          </a:xfrm>
        </p:grpSpPr>
        <p:sp>
          <p:nvSpPr>
            <p:cNvPr id="49" name="Rounded Rectangle 48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305691" y="4304197"/>
              <a:ext cx="2044149" cy="665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to, </a:t>
              </a: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endPara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68360" y="4052114"/>
            <a:ext cx="5119273" cy="679610"/>
            <a:chOff x="1717199" y="5159886"/>
            <a:chExt cx="5119273" cy="679610"/>
          </a:xfrm>
        </p:grpSpPr>
        <p:sp>
          <p:nvSpPr>
            <p:cNvPr id="53" name="Rounded Rectangle 52"/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333825" y="5159886"/>
              <a:ext cx="3821815" cy="679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r>
                <a: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</a:t>
              </a:r>
              <a:r>
                <a: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endPara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5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06353" y="2732301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9614" y="338118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7633" y="412855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1268360" y="4707114"/>
            <a:ext cx="8097635" cy="665888"/>
            <a:chOff x="1717199" y="5127114"/>
            <a:chExt cx="8097635" cy="665888"/>
          </a:xfrm>
        </p:grpSpPr>
        <p:sp>
          <p:nvSpPr>
            <p:cNvPr id="60" name="Rounded Rectangle 59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333825" y="5127114"/>
              <a:ext cx="6481261" cy="665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endPara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4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3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8760" y="4816325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696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0" y="289533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51445" r="13457" b="29488"/>
          <a:stretch/>
        </p:blipFill>
        <p:spPr>
          <a:xfrm>
            <a:off x="2626178" y="2988269"/>
            <a:ext cx="7380963" cy="3869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Google Shape;487;p33">
            <a:extLst>
              <a:ext uri="{FF2B5EF4-FFF2-40B4-BE49-F238E27FC236}">
                <a16:creationId xmlns:a16="http://schemas.microsoft.com/office/drawing/2014/main" xmlns="" id="{6F4E77B4-3204-41BB-954C-71CC5FC9908F}"/>
              </a:ext>
            </a:extLst>
          </p:cNvPr>
          <p:cNvSpPr txBox="1">
            <a:spLocks/>
          </p:cNvSpPr>
          <p:nvPr/>
        </p:nvSpPr>
        <p:spPr>
          <a:xfrm>
            <a:off x="4699774" y="1167272"/>
            <a:ext cx="255757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487;p33">
            <a:extLst>
              <a:ext uri="{FF2B5EF4-FFF2-40B4-BE49-F238E27FC236}">
                <a16:creationId xmlns:a16="http://schemas.microsoft.com/office/drawing/2014/main" xmlns="" id="{43B39A02-F35D-490D-9DB7-2CB11A19F751}"/>
              </a:ext>
            </a:extLst>
          </p:cNvPr>
          <p:cNvSpPr txBox="1">
            <a:spLocks/>
          </p:cNvSpPr>
          <p:nvPr/>
        </p:nvSpPr>
        <p:spPr>
          <a:xfrm>
            <a:off x="2390648" y="1880881"/>
            <a:ext cx="7852025" cy="110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Con lợn đất (Tiết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06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554874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45567" y="4695125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MẮT DÕI</a:t>
            </a:r>
            <a:endParaRPr lang="zh-CN" altLang="en-US" sz="4000" b="1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TAI NGHE</a:t>
            </a:r>
            <a:endParaRPr lang="zh-CN" altLang="en-US" sz="4000" b="1" kern="0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TAY DÒ</a:t>
            </a:r>
            <a:endParaRPr lang="zh-CN" altLang="en-US" sz="4000" b="1" kern="0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54FC6897-60B6-4C96-B82F-C55B92C8704D}"/>
              </a:ext>
            </a:extLst>
          </p:cNvPr>
          <p:cNvSpPr/>
          <p:nvPr/>
        </p:nvSpPr>
        <p:spPr>
          <a:xfrm>
            <a:off x="85728" y="71440"/>
            <a:ext cx="3586160" cy="584333"/>
          </a:xfrm>
          <a:prstGeom prst="roundRect">
            <a:avLst>
              <a:gd name="adj" fmla="val 11805"/>
            </a:avLst>
          </a:prstGeom>
          <a:gradFill flip="none" rotWithShape="1">
            <a:gsLst>
              <a:gs pos="0">
                <a:srgbClr val="FFCF77">
                  <a:tint val="66000"/>
                  <a:satMod val="160000"/>
                </a:srgbClr>
              </a:gs>
              <a:gs pos="50000">
                <a:srgbClr val="FFCF77">
                  <a:tint val="44500"/>
                  <a:satMod val="160000"/>
                </a:srgbClr>
              </a:gs>
              <a:gs pos="100000">
                <a:srgbClr val="FFCF77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đọc mẫu</a:t>
            </a:r>
            <a:endParaRPr lang="en-US" sz="4000" b="1" dirty="0">
              <a:solidFill>
                <a:srgbClr val="E436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38471" r="5799" b="1"/>
          <a:stretch/>
        </p:blipFill>
        <p:spPr>
          <a:xfrm>
            <a:off x="4267542" y="44502"/>
            <a:ext cx="3829050" cy="8782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166" y="853550"/>
            <a:ext cx="1197966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dirty="0"/>
              <a:t>	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2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tai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mõm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quặp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</a:p>
          <a:p>
            <a:pPr algn="just">
              <a:spcAft>
                <a:spcPts val="12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>
              <a:spcAft>
                <a:spcPts val="1200"/>
              </a:spcAft>
            </a:pP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08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54FC6897-60B6-4C96-B82F-C55B92C8704D}"/>
              </a:ext>
            </a:extLst>
          </p:cNvPr>
          <p:cNvSpPr/>
          <p:nvPr/>
        </p:nvSpPr>
        <p:spPr>
          <a:xfrm>
            <a:off x="114304" y="146919"/>
            <a:ext cx="4714876" cy="610324"/>
          </a:xfrm>
          <a:prstGeom prst="roundRect">
            <a:avLst>
              <a:gd name="adj" fmla="val 11805"/>
            </a:avLst>
          </a:prstGeom>
          <a:gradFill flip="none" rotWithShape="1">
            <a:gsLst>
              <a:gs pos="0">
                <a:srgbClr val="FFCF77">
                  <a:tint val="66000"/>
                  <a:satMod val="160000"/>
                </a:srgbClr>
              </a:gs>
              <a:gs pos="50000">
                <a:srgbClr val="FFCF77">
                  <a:tint val="44500"/>
                  <a:satMod val="160000"/>
                </a:srgbClr>
              </a:gs>
              <a:gs pos="100000">
                <a:srgbClr val="FFCF77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sz="3600" b="1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600" b="1" dirty="0">
              <a:solidFill>
                <a:srgbClr val="E436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38471" r="5799" b="1"/>
          <a:stretch/>
        </p:blipFill>
        <p:spPr>
          <a:xfrm>
            <a:off x="5495501" y="18326"/>
            <a:ext cx="3829050" cy="8782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029" y="764024"/>
            <a:ext cx="1198994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dirty="0"/>
              <a:t>	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2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tai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mõm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quặp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</a:p>
          <a:p>
            <a:pPr algn="just">
              <a:spcAft>
                <a:spcPts val="12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>
              <a:spcAft>
                <a:spcPts val="1200"/>
              </a:spcAft>
            </a:pP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32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38471" r="5799" b="1"/>
          <a:stretch/>
        </p:blipFill>
        <p:spPr>
          <a:xfrm>
            <a:off x="4505428" y="29741"/>
            <a:ext cx="3829050" cy="8782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9517" y="1065681"/>
            <a:ext cx="103251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dirty="0"/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200"/>
              </a:spcAft>
            </a:pPr>
            <a:r>
              <a:rPr lang="en-US" sz="2800" dirty="0"/>
              <a:t>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mõm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</a:p>
          <a:p>
            <a:pPr algn="just">
              <a:spcAft>
                <a:spcPts val="1200"/>
              </a:spcAft>
            </a:pPr>
            <a:r>
              <a:rPr lang="en-US" sz="2800" dirty="0"/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>
              <a:spcAft>
                <a:spcPts val="120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3508" y="57037"/>
            <a:ext cx="363432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sz="40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4787" y="22862"/>
            <a:ext cx="764928" cy="7191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9398" y="1065681"/>
            <a:ext cx="11207752" cy="542858"/>
            <a:chOff x="286608" y="1352136"/>
            <a:chExt cx="11207752" cy="445491"/>
          </a:xfrm>
        </p:grpSpPr>
        <p:sp>
          <p:nvSpPr>
            <p:cNvPr id="7" name="Rounded Rectangle 6"/>
            <p:cNvSpPr/>
            <p:nvPr/>
          </p:nvSpPr>
          <p:spPr>
            <a:xfrm>
              <a:off x="950527" y="1352136"/>
              <a:ext cx="10543833" cy="445491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srgbClr val="FFFFFF"/>
                </a:solidFill>
                <a:latin typeface="等线"/>
              </a:endParaRPr>
            </a:p>
          </p:txBody>
        </p:sp>
        <p:sp>
          <p:nvSpPr>
            <p:cNvPr id="8" name="Teardrop 7"/>
            <p:cNvSpPr/>
            <p:nvPr/>
          </p:nvSpPr>
          <p:spPr>
            <a:xfrm>
              <a:off x="286608" y="1352136"/>
              <a:ext cx="469229" cy="445491"/>
            </a:xfrm>
            <a:prstGeom prst="teardrop">
              <a:avLst/>
            </a:prstGeom>
            <a:solidFill>
              <a:srgbClr val="F7943D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2055" y="1709190"/>
            <a:ext cx="11207752" cy="3007954"/>
            <a:chOff x="286608" y="1352136"/>
            <a:chExt cx="11207752" cy="2853649"/>
          </a:xfrm>
        </p:grpSpPr>
        <p:sp>
          <p:nvSpPr>
            <p:cNvPr id="13" name="Rounded Rectangle 12"/>
            <p:cNvSpPr/>
            <p:nvPr/>
          </p:nvSpPr>
          <p:spPr>
            <a:xfrm>
              <a:off x="950527" y="1352136"/>
              <a:ext cx="10543833" cy="2853649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srgbClr val="FFFFFF"/>
                </a:solidFill>
                <a:latin typeface="等线"/>
              </a:endParaRPr>
            </a:p>
          </p:txBody>
        </p:sp>
        <p:sp>
          <p:nvSpPr>
            <p:cNvPr id="14" name="Teardrop 13"/>
            <p:cNvSpPr/>
            <p:nvPr/>
          </p:nvSpPr>
          <p:spPr>
            <a:xfrm>
              <a:off x="286608" y="1352136"/>
              <a:ext cx="469229" cy="4454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2055" y="4788584"/>
            <a:ext cx="11207752" cy="1386476"/>
            <a:chOff x="286608" y="1268832"/>
            <a:chExt cx="11207752" cy="1187985"/>
          </a:xfrm>
        </p:grpSpPr>
        <p:sp>
          <p:nvSpPr>
            <p:cNvPr id="16" name="Rounded Rectangle 15"/>
            <p:cNvSpPr/>
            <p:nvPr/>
          </p:nvSpPr>
          <p:spPr>
            <a:xfrm>
              <a:off x="950527" y="1268832"/>
              <a:ext cx="10543833" cy="1187985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srgbClr val="FFFFFF"/>
                </a:solidFill>
                <a:latin typeface="等线"/>
              </a:endParaRPr>
            </a:p>
          </p:txBody>
        </p:sp>
        <p:sp>
          <p:nvSpPr>
            <p:cNvPr id="17" name="Teardrop 16"/>
            <p:cNvSpPr/>
            <p:nvPr/>
          </p:nvSpPr>
          <p:spPr>
            <a:xfrm>
              <a:off x="286608" y="1352136"/>
              <a:ext cx="469229" cy="445491"/>
            </a:xfrm>
            <a:prstGeom prst="teardrop">
              <a:avLst/>
            </a:prstGeom>
            <a:solidFill>
              <a:srgbClr val="F7943D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6534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38471" r="5799" b="1"/>
          <a:stretch/>
        </p:blipFill>
        <p:spPr>
          <a:xfrm>
            <a:off x="4438992" y="862867"/>
            <a:ext cx="3028608" cy="6946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8161" y="1844081"/>
            <a:ext cx="10957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3600" dirty="0"/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1318" y="1676045"/>
            <a:ext cx="11207752" cy="1127992"/>
            <a:chOff x="286608" y="1352135"/>
            <a:chExt cx="11207752" cy="1070127"/>
          </a:xfrm>
        </p:grpSpPr>
        <p:sp>
          <p:nvSpPr>
            <p:cNvPr id="7" name="Rounded Rectangle 6"/>
            <p:cNvSpPr/>
            <p:nvPr/>
          </p:nvSpPr>
          <p:spPr>
            <a:xfrm>
              <a:off x="950527" y="1352135"/>
              <a:ext cx="10543833" cy="1070127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srgbClr val="FFFFFF"/>
                </a:solidFill>
                <a:latin typeface="等线"/>
              </a:endParaRPr>
            </a:p>
          </p:txBody>
        </p:sp>
        <p:sp>
          <p:nvSpPr>
            <p:cNvPr id="8" name="Teardrop 7"/>
            <p:cNvSpPr/>
            <p:nvPr/>
          </p:nvSpPr>
          <p:spPr>
            <a:xfrm>
              <a:off x="286608" y="1352136"/>
              <a:ext cx="469229" cy="445491"/>
            </a:xfrm>
            <a:prstGeom prst="teardrop">
              <a:avLst/>
            </a:prstGeom>
            <a:solidFill>
              <a:srgbClr val="F7943D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16912" y="74251"/>
            <a:ext cx="4929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kern="1200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200" dirty="0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200" dirty="0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kern="1200" dirty="0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kern="1200" dirty="0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E43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600" b="1" kern="1200" dirty="0">
              <a:solidFill>
                <a:srgbClr val="E436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157" y="8999"/>
            <a:ext cx="683425" cy="7397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9233193" y="2458953"/>
            <a:ext cx="19861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1333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1090</TotalTime>
  <Words>1041</Words>
  <Application>Microsoft Office PowerPoint</Application>
  <PresentationFormat>Custom</PresentationFormat>
  <Paragraphs>171</Paragraphs>
  <Slides>29</Slides>
  <Notes>27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ASUS</cp:lastModifiedBy>
  <cp:revision>84</cp:revision>
  <dcterms:created xsi:type="dcterms:W3CDTF">2017-08-18T03:02:00Z</dcterms:created>
  <dcterms:modified xsi:type="dcterms:W3CDTF">2021-10-18T08:41:27Z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